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100000" l="4641" r="100000">
                        <a14:foregroundMark x1="5724" y1="23636" x2="61232" y2="47212"/>
                        <a14:foregroundMark x1="59844" y1="26061" x2="61232" y2="40909"/>
                        <a14:foregroundMark x1="6418" y1="23758" x2="46401" y2="21515"/>
                        <a14:foregroundMark x1="5464" y1="23636" x2="58196" y2="21515"/>
                        <a14:foregroundMark x1="75108" y1="33333" x2="87858" y2="45091"/>
                        <a14:foregroundMark x1="88552" y1="31697" x2="74675" y2="45455"/>
                        <a14:foregroundMark x1="83435" y1="21818" x2="83435" y2="21818"/>
                        <a14:foregroundMark x1="75108" y1="31515" x2="88552" y2="32000"/>
                        <a14:foregroundMark x1="5546" y1="23590" x2="3915" y2="23761"/>
                        <a14:foregroundMark x1="4608" y1="24245" x2="9013" y2="79031"/>
                        <a14:foregroundMark x1="79119" y1="23761" x2="79119" y2="23761"/>
                        <a14:backgroundMark x1="884" y1="24537" x2="3204" y2="77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0" y="548680"/>
            <a:ext cx="3763568" cy="5387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3" b="98545" l="430" r="97852">
                        <a14:foregroundMark x1="6271" y1="4791" x2="51460" y2="53608"/>
                        <a14:foregroundMark x1="21907" y1="63675" x2="81186" y2="94300"/>
                        <a14:foregroundMark x1="18900" y1="93147" x2="70189" y2="71619"/>
                        <a14:foregroundMark x1="20017" y1="92965" x2="79553" y2="95937"/>
                        <a14:foregroundMark x1="16581" y1="92965" x2="18385" y2="64524"/>
                        <a14:foregroundMark x1="84021" y1="93936" x2="83763" y2="96604"/>
                        <a14:foregroundMark x1="19588" y1="62705" x2="42096" y2="63372"/>
                        <a14:foregroundMark x1="18213" y1="93936" x2="84021" y2="96604"/>
                        <a14:foregroundMark x1="54296" y1="3639" x2="69502" y2="16374"/>
                        <a14:foregroundMark x1="49313" y1="10612" x2="22852" y2="49485"/>
                        <a14:foregroundMark x1="50773" y1="1334" x2="2749" y2="1637"/>
                        <a14:foregroundMark x1="37371" y1="15221" x2="37371" y2="15221"/>
                        <a14:foregroundMark x1="94330" y1="10612" x2="94330" y2="10612"/>
                        <a14:foregroundMark x1="51460" y1="56580" x2="87973" y2="60218"/>
                        <a14:foregroundMark x1="95275" y1="38872" x2="92698" y2="48817"/>
                        <a14:foregroundMark x1="92440" y1="59551" x2="91495" y2="61067"/>
                        <a14:foregroundMark x1="17268" y1="9096" x2="45361" y2="19830"/>
                        <a14:backgroundMark x1="66924" y1="59248" x2="51718" y2="56883"/>
                        <a14:backgroundMark x1="3694" y1="2183" x2="51460" y2="485"/>
                        <a14:backgroundMark x1="4553" y1="364" x2="11168" y2="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39" y="1272262"/>
            <a:ext cx="3716615" cy="5265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2357" y="262774"/>
            <a:ext cx="3583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«Моя мама»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Международный детский конкурс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356</TotalTime>
  <Words>7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33</cp:revision>
  <dcterms:created xsi:type="dcterms:W3CDTF">2014-05-14T16:31:48Z</dcterms:created>
  <dcterms:modified xsi:type="dcterms:W3CDTF">2015-07-05T17:23:06Z</dcterms:modified>
</cp:coreProperties>
</file>